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216303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2630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6229626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416204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093412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406033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7912126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01829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50268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13604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1056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10224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83756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70205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27621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85860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4964FB-6AC0-4E5D-BA53-B3165C50544C}" type="datetimeFigureOut">
              <a:rPr kumimoji="1" lang="ja-JP" altLang="en-US" smtClean="0"/>
              <a:t>2017/9/13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594817B-CA17-407F-B9DF-84A83CF96C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12110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212FC3-6FEF-47DB-8872-5BA1C6CF2C2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4D11EF44-DF93-4D05-9BC8-0F26E32C5EE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847792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青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5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メイリオ</vt:lpstr>
      <vt:lpstr>Arial</vt:lpstr>
      <vt:lpstr>Trebuchet MS</vt:lpstr>
      <vt:lpstr>Wingdings 3</vt:lpstr>
      <vt:lpstr>ファセット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revision>1</cp:revision>
  <dcterms:created xsi:type="dcterms:W3CDTF">2017-09-13T11:00:53Z</dcterms:created>
  <dcterms:modified xsi:type="dcterms:W3CDTF">2017-09-13T11:06:01Z</dcterms:modified>
</cp:coreProperties>
</file>

<file path=docProps/thumbnail.jpeg>
</file>